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8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theme/theme9.xml" ContentType="application/vnd.openxmlformats-officedocument.theme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heme/theme10.xml" ContentType="application/vnd.openxmlformats-officedocument.theme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11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theme/theme12.xml" ContentType="application/vnd.openxmlformats-officedocument.theme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2" r:id="rId5"/>
    <p:sldMasterId id="2147483684" r:id="rId6"/>
    <p:sldMasterId id="2147483696" r:id="rId7"/>
    <p:sldMasterId id="2147483709" r:id="rId8"/>
    <p:sldMasterId id="2147483722" r:id="rId9"/>
    <p:sldMasterId id="2147483735" r:id="rId10"/>
    <p:sldMasterId id="2147483748" r:id="rId11"/>
    <p:sldMasterId id="2147483760" r:id="rId12"/>
    <p:sldMasterId id="2147483772" r:id="rId13"/>
    <p:sldMasterId id="2147483784" r:id="rId14"/>
    <p:sldMasterId id="2147483797" r:id="rId15"/>
    <p:sldMasterId id="2147483809" r:id="rId16"/>
  </p:sldMasterIdLst>
  <p:notesMasterIdLst>
    <p:notesMasterId r:id="rId18"/>
  </p:notesMasterIdLst>
  <p:handoutMasterIdLst>
    <p:handoutMasterId r:id="rId19"/>
  </p:handoutMasterIdLst>
  <p:sldIdLst>
    <p:sldId id="501" r:id="rId17"/>
  </p:sldIdLst>
  <p:sldSz cx="9144000" cy="6858000" type="screen4x3"/>
  <p:notesSz cx="6918325" cy="92233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00"/>
    <a:srgbClr val="33CCFF"/>
    <a:srgbClr val="F5ECDB"/>
    <a:srgbClr val="F1E4CB"/>
    <a:srgbClr val="009999"/>
    <a:srgbClr val="C49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69" autoAdjust="0"/>
    <p:restoredTop sz="78548" autoAdjust="0"/>
  </p:normalViewPr>
  <p:slideViewPr>
    <p:cSldViewPr snapToGrid="0" snapToObjects="1">
      <p:cViewPr varScale="1">
        <p:scale>
          <a:sx n="57" d="100"/>
          <a:sy n="57" d="100"/>
        </p:scale>
        <p:origin x="203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2998739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17997" y="4"/>
            <a:ext cx="2998738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F52E2-F1DE-46D3-BACC-78119557B962}" type="datetimeFigureOut">
              <a:rPr lang="en-US" smtClean="0"/>
              <a:t>4/29/2019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8760318"/>
            <a:ext cx="2998739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17997" y="8760318"/>
            <a:ext cx="2998738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15C78-6CC8-4FB4-9DD6-3BEF9917CD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347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97941" cy="46277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18784" y="0"/>
            <a:ext cx="2997941" cy="46277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B299F97-F58F-4790-8A4D-46307B570D7F}" type="datetimeFigureOut">
              <a:rPr lang="en-US" smtClean="0"/>
              <a:t>4/29/2019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1154113"/>
            <a:ext cx="4149725" cy="3111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1833" y="4438749"/>
            <a:ext cx="5534660" cy="3631704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8760610"/>
            <a:ext cx="2997941" cy="462769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18784" y="8760610"/>
            <a:ext cx="2997941" cy="462769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6FECA5B-CB69-434F-96AB-1E7E18E86F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22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should have a copy of our updated strategic plan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(please make copies to be distributed to team).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ECA5B-CB69-434F-96AB-1E7E18E86F8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61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74069C-88F8-48B5-8814-06317A2067C5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322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F1F2A2-C67B-4981-AD94-747309F8D8E6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93567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C93BD0-C219-413B-984E-FA5E995AD81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39980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D67479-150C-4B20-B565-3574245E06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89164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DF73AA-B2E6-467D-8A76-5F68FDF66A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30261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F39ECA-2A3E-4710-8610-D616F1EA999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65407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4C91FF-DE04-4400-9C62-C497C820EF4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41361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8EA7F9-263C-44A5-A645-619FB933AC5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47592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97979F-31C3-42A6-AE09-5B894EF905B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93329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F2AEEA-6F45-45B3-94E4-43FDF3D86B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14795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BE9182-4A65-4B4E-AA1C-30B64E26FF6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87096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736363-61B4-4B12-8EF4-8AFA479ECE9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959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2483BC-6651-4318-8D04-A985A876A93E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621666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F5BB45-7AC6-43A7-8777-6152D2052E2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83106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BD3854-08A9-4D73-AE79-F20858CEA45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694672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E9897F-5895-4C16-9B73-819AB788F25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2582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B356D6-B292-4102-AEDA-68B5E905D38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040993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F30BE1-2EDF-43BD-A6A3-A40F949A07E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682227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D99C69-EF7D-4CEB-9F3B-E683F47AB1E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459394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EF5F27-A703-4D3F-8A13-24C42EF01E9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42157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123FF70-DD77-49B9-9D8E-12559805564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174495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022304-F89C-4019-B912-3E1630DA1CC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338288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044CD9-CB65-4EFD-90E1-B0CFBAE25B9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454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E1913-9345-4E9A-9FCB-5729BA9224F7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0A0C-BB77-FD4A-8FA4-D4334D01E3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82238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32609F-C4D7-44CE-92BF-2B9B3B9179F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672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30827F-AF46-4EA3-8108-9AAE9EB97DB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66228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52BF9E-6463-434D-8EF8-081B1BFE5B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618256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C80A95-A9DB-48DF-B9E4-FADC0CCD30A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673025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3C5BBF-013D-49A0-8299-37EBF36C530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53031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udience Particip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228600" y="1447800"/>
            <a:ext cx="8686800" cy="4724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238" y="234950"/>
            <a:ext cx="8869362" cy="369332"/>
          </a:xfrm>
        </p:spPr>
        <p:txBody>
          <a:bodyPr/>
          <a:lstStyle>
            <a:lvl1pPr>
              <a:defRPr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76200" y="609600"/>
            <a:ext cx="89154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474219"/>
      </p:ext>
    </p:extLst>
  </p:cSld>
  <p:clrMapOvr>
    <a:masterClrMapping/>
  </p:clrMapOvr>
  <p:transition>
    <p:wipe dir="d"/>
  </p:transition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7B7B8F-86C7-4C7A-AA7F-EC09E19F55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19345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669E4A-BB4D-432F-9FA6-725EF434673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565327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82442A-9025-4A2E-8FC3-0DFF0A621E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621218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85101B-11CE-40A1-AE5E-9F6D3B2CFF4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874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5BDE8-FE5A-4FA4-AA9D-5132DC699435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0A0C-BB77-FD4A-8FA4-D4334D01E3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8756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A4DEB6-440D-4911-9FBD-1CECBD72598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172532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1032CB-A36F-4489-A2C4-739711ECE5E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114182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5991B1-7D70-40C5-8E46-901602DB127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826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15F06A-3FA2-4788-9C33-08857C3AB28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45425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AFDC10-3F74-43CA-A902-2A4A3CC80EA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576746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49D47B-53B8-4593-A521-8FDE420F3C5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707070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63B803-55C8-49D7-81F8-3C22BF5D68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69956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6" title="Page Number Shape"/>
          <p:cNvSpPr/>
          <p:nvPr/>
        </p:nvSpPr>
        <p:spPr bwMode="auto">
          <a:xfrm>
            <a:off x="8736012" y="118920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6685" y="1143294"/>
            <a:ext cx="527577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58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6685" y="5537926"/>
            <a:ext cx="527577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1800" b="0" i="1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6685" y="6314441"/>
            <a:ext cx="1197467" cy="365125"/>
          </a:xfrm>
        </p:spPr>
        <p:txBody>
          <a:bodyPr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DFF420F7-F9EA-435D-B47B-862BE0F22699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50444" y="6314441"/>
            <a:ext cx="3842012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6012" y="1416217"/>
            <a:ext cx="407987" cy="365125"/>
          </a:xfrm>
        </p:spPr>
        <p:txBody>
          <a:bodyPr/>
          <a:lstStyle>
            <a:lvl1pPr algn="r"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fld id="{3D6C3DC6-EF6E-8948-BFE6-808D46D584D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0391" y="1257300"/>
            <a:ext cx="0" cy="56007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80391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46315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3B91-FA0A-42C0-BA6E-34D14C313382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3DC6-EF6E-8948-BFE6-808D46D58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60584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 title="Page Number Shape"/>
          <p:cNvSpPr/>
          <p:nvPr/>
        </p:nvSpPr>
        <p:spPr bwMode="auto">
          <a:xfrm>
            <a:off x="8736012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755" y="2571723"/>
            <a:ext cx="6222491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58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755" y="1393748"/>
            <a:ext cx="6301072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18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7216" y="6314440"/>
            <a:ext cx="1197467" cy="365125"/>
          </a:xfrm>
        </p:spPr>
        <p:txBody>
          <a:bodyPr/>
          <a:lstStyle>
            <a:lvl1pPr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61CB413-1881-4E96-91B7-D6BD7DF37428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0755" y="6314441"/>
            <a:ext cx="4860170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6012" y="1620761"/>
            <a:ext cx="407987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D6C3DC6-EF6E-8948-BFE6-808D46D584D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" y="6178167"/>
            <a:ext cx="7683245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" y="6178167"/>
            <a:ext cx="7683245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9213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  <p15:guide id="2" pos="484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7A603-9F58-4668-BE71-248724430663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0A0C-BB77-FD4A-8FA4-D4334D01E3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220448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0" y="540628"/>
            <a:ext cx="4686300" cy="24889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3712467"/>
            <a:ext cx="4686300" cy="24822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0384-6EA1-4E5C-ADE8-D39B22A75603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3DC6-EF6E-8948-BFE6-808D46D58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8093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7784"/>
            <a:ext cx="2873502" cy="49560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58065"/>
            <a:ext cx="4690872" cy="913212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526122"/>
            <a:ext cx="4690872" cy="17515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6200" y="3700828"/>
            <a:ext cx="4690872" cy="913759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86200" y="4669432"/>
            <a:ext cx="4690872" cy="1752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4215-EF08-42BC-A614-2ECBCA1B5C3F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3DC6-EF6E-8948-BFE6-808D46D58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092065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F44F-7BE8-475B-8C37-69D9B694D8DE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3DC6-EF6E-8948-BFE6-808D46D58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989261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DB879-2096-4230-B976-A8D306F9008E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3DC6-EF6E-8948-BFE6-808D46D58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121376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5479"/>
            <a:ext cx="2879082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64147"/>
            <a:ext cx="46863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2621513"/>
            <a:ext cx="2879082" cy="3239537"/>
          </a:xfrm>
        </p:spPr>
        <p:txBody>
          <a:bodyPr>
            <a:normAutofit/>
          </a:bodyPr>
          <a:lstStyle>
            <a:lvl1pPr marL="0" indent="0" algn="r">
              <a:lnSpc>
                <a:spcPct val="125000"/>
              </a:lnSpc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BDCD2-2248-49E8-AD04-629A78A461D2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3DC6-EF6E-8948-BFE6-808D46D58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605204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557262"/>
            <a:ext cx="2882528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3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43350" y="1"/>
            <a:ext cx="4629150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1" y="2621512"/>
            <a:ext cx="2882528" cy="3236976"/>
          </a:xfrm>
        </p:spPr>
        <p:txBody>
          <a:bodyPr>
            <a:normAutofit/>
          </a:bodyPr>
          <a:lstStyle>
            <a:lvl1pPr marL="0" indent="0" algn="r">
              <a:lnSpc>
                <a:spcPct val="125000"/>
              </a:lnSpc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B455-628F-49E1-9A9C-9B7CB6F741FC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3DC6-EF6E-8948-BFE6-808D46D58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118770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0" y="640080"/>
            <a:ext cx="4686299" cy="55841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82ED-DD3A-49B9-9247-BD4ECCB894A4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3DC6-EF6E-8948-BFE6-808D46D58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744762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Page Number Shape"/>
          <p:cNvSpPr/>
          <p:nvPr/>
        </p:nvSpPr>
        <p:spPr bwMode="auto">
          <a:xfrm>
            <a:off x="8736012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3074" y="642931"/>
            <a:ext cx="1835003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42933"/>
            <a:ext cx="5303009" cy="46781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02140" y="5927132"/>
            <a:ext cx="2861142" cy="365125"/>
          </a:xfrm>
        </p:spPr>
        <p:txBody>
          <a:bodyPr/>
          <a:lstStyle/>
          <a:p>
            <a:fld id="{B2DE56CB-EF05-4081-80CA-F7352A82CE7E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2140" y="6315950"/>
            <a:ext cx="286114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6012" y="5607593"/>
            <a:ext cx="407987" cy="365125"/>
          </a:xfrm>
        </p:spPr>
        <p:txBody>
          <a:bodyPr/>
          <a:lstStyle/>
          <a:p>
            <a:fld id="{3D6C3DC6-EF6E-8948-BFE6-808D46D584D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" y="6199730"/>
            <a:ext cx="7695008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" y="6199730"/>
            <a:ext cx="7695008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52017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  <p15:guide id="2" pos="484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25F51-049C-4F09-985E-88373BC58708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0A0C-BB77-FD4A-8FA4-D4334D01E3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2393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62E8-5B08-4F90-A429-1AF4E7113FA1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0A0C-BB77-FD4A-8FA4-D4334D01E3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8925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FB51-FD0A-4911-843D-29D3378DC883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0A0C-BB77-FD4A-8FA4-D4334D01E3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3385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342D-9088-4396-8C29-95D34B3E713D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0A0C-BB77-FD4A-8FA4-D4334D01E3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774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013E-4F04-4D1B-A048-D9B2B59CFC28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0A0C-BB77-FD4A-8FA4-D4334D01E3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516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589E54D-4525-4B19-92AB-1F1CDA793166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0383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9F20-B75A-49AB-8B88-1D5EA6DABFF5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0A0C-BB77-FD4A-8FA4-D4334D01E3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193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4907C-8252-455A-BC65-F61580EA8D73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0A0C-BB77-FD4A-8FA4-D4334D01E3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2237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726DA-A5B5-49D7-9B12-735498950DA3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0A0C-BB77-FD4A-8FA4-D4334D01E3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2831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BE29BA-F8F0-4508-A4BE-7F72180E3ABB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1453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F865CF-A9DB-43E3-ADF8-28E5B1685A28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112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E91807-D38D-4528-8CF2-63D388DD1A23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815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6390AC-3BCF-4C22-A2DB-7990E5A54FFD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9917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259FE0-F886-4177-8680-0087672F0DBD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941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C4881A-3753-44FC-9558-4D53EA0B3115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9479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6DDC96-0A56-4EC2-A351-5C197C9B424C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013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F637B1-5A12-4E31-807A-45ED99814C6F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9657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122329-9D6C-4DB8-AB35-E1ADA78AF0CC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465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4F7ADF-1314-41CB-AC5F-F8E1A67EBEF8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6179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7ED441-B249-441C-A420-69A916E4CC25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3232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E0800E-34A0-4176-B5D0-FB4E9EA59786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6868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121760-A27C-4DBB-AB7C-A323C9DF147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7526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CEC284-E82C-4EB1-809B-E5E849B6D56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6534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43ED1A-5296-484D-A834-AA97962CCE1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845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C47BC4-0B73-4253-A4D6-DC9E2833E7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1688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F0D6C6-7B23-40CA-8C37-357F0B28F1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70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E312639-AC78-455B-B901-74D8D19387D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495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E86F04-3EBE-40B7-8C0D-DE4CA9498539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7725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4ADB85-7F9B-44BF-BB0E-F147399C7D4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628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56FDB1-E957-4F26-8C5A-1C001FA301F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2229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1D37E9-2468-4ABE-AB05-DD18207AE81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4632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94586-3ABD-4339-9426-2C512D9BFF8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461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B1B063-4B04-465A-84B9-A1A68F3F6BB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4112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A9849B-CD2E-4E9A-9587-F3F251325C0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09177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8FFE9E-47B5-4A17-A7F9-AF64B538EA5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32489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3EED7F-1822-414D-AE25-767B43A35B8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7516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D7628-275D-482F-ABB5-41123B29C2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49765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445A7E-C664-4423-A8D8-F765FD3071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505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9C85D9-6FB7-40EF-965F-A1046ADCDD99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62400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7168DB-C706-4D24-9A6B-123E9909724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18234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59D34F-2793-4406-82CF-547094FF3F4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92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1358F5B-D33E-4151-8A46-504F0DB90E3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17037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FBC2A3-340E-45FA-9D33-A59BE5081A7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42477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4F5625-F982-431E-A022-A96D7C87C6D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6067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A7A11B-55A9-45EA-90B0-A48BEC4403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85350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915816" y="620688"/>
            <a:ext cx="5770984" cy="288032"/>
          </a:xfrm>
        </p:spPr>
        <p:txBody>
          <a:bodyPr anchor="ctr">
            <a:noAutofit/>
          </a:bodyPr>
          <a:lstStyle>
            <a:lvl1pPr marL="0" indent="0" algn="r">
              <a:buNone/>
              <a:defRPr sz="1600" cap="small" baseline="0">
                <a:solidFill>
                  <a:srgbClr val="1D263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US" dirty="0"/>
          </a:p>
        </p:txBody>
      </p:sp>
      <p:sp>
        <p:nvSpPr>
          <p:cNvPr id="7" name="Espace réservé du titre 1"/>
          <p:cNvSpPr>
            <a:spLocks noGrp="1"/>
          </p:cNvSpPr>
          <p:nvPr>
            <p:ph type="title"/>
          </p:nvPr>
        </p:nvSpPr>
        <p:spPr>
          <a:xfrm>
            <a:off x="2915816" y="3076"/>
            <a:ext cx="5770984" cy="617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926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A169FF-9855-4085-96FF-D8006A56568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63142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A57310-EF70-44D4-8755-F5A9BF3F5F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42930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0D2178-DE1E-4031-94CD-7C7C8C616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598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3ACDC9-FBCE-4943-A3AE-873EA06A62B4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74851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DE7A6D-AB74-49C2-82DA-B4AC59E2316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94242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72D-AC5E-4D5B-B3F2-A70A0CAA81F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42340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B02DD4-E8CC-4D08-B942-242171DDD27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4571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615F5-B4C4-48EB-B9DA-7522D3DBDE3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913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2EFCE1-E2AF-483A-A70C-E1A97266A18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17511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CD0D3E-316B-4065-9453-5D37D5564A5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0935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AF82F7-5E20-4C6A-BE77-BD17BA6AC5B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95432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78B7D-F33D-4B0C-AAB5-A99EF4B061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00771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915816" y="620688"/>
            <a:ext cx="5770984" cy="288032"/>
          </a:xfrm>
        </p:spPr>
        <p:txBody>
          <a:bodyPr anchor="ctr">
            <a:noAutofit/>
          </a:bodyPr>
          <a:lstStyle>
            <a:lvl1pPr marL="0" indent="0" algn="r">
              <a:buNone/>
              <a:defRPr sz="1600" cap="small" baseline="0">
                <a:solidFill>
                  <a:srgbClr val="1D263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US" dirty="0"/>
          </a:p>
        </p:txBody>
      </p:sp>
      <p:sp>
        <p:nvSpPr>
          <p:cNvPr id="7" name="Espace réservé du titre 1"/>
          <p:cNvSpPr>
            <a:spLocks noGrp="1"/>
          </p:cNvSpPr>
          <p:nvPr>
            <p:ph type="title"/>
          </p:nvPr>
        </p:nvSpPr>
        <p:spPr>
          <a:xfrm>
            <a:off x="2915816" y="3076"/>
            <a:ext cx="5770984" cy="617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407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1014F03-35A4-40AF-A349-9B8AF4F0DD0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617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E6E390-EA1F-4B3E-A94B-FC0331EB7320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84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DB2166-B2EC-49A3-A264-B90D608ECC0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17379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E68F33-01E8-4DD1-9A4E-D6564E76E6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51802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2D34AD-3563-473D-A8A8-A376547390B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56855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AC7994-9298-42FE-BB9D-BC456909661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9277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52DB28-30B8-44E1-BD08-851F10F89E2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50743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D818289-C2F5-45E3-B624-666C07A3F31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353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DB3F4B-CC9E-4DFB-95DD-A50AB4DE184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81719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46DEA0-F4F7-496F-ABC8-2328DC678B8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62260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8E37FB-30A6-4BD8-A37A-0850494C84A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24990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FB1C7F-EBD1-4FCD-A718-1422D33EB0F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804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31ECF6-EA9B-4FA1-8F7A-1BED46621E92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61201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915816" y="620688"/>
            <a:ext cx="5770984" cy="288032"/>
          </a:xfrm>
        </p:spPr>
        <p:txBody>
          <a:bodyPr anchor="ctr">
            <a:noAutofit/>
          </a:bodyPr>
          <a:lstStyle>
            <a:lvl1pPr marL="0" indent="0" algn="r">
              <a:buNone/>
              <a:defRPr sz="1600" cap="small" baseline="0">
                <a:solidFill>
                  <a:srgbClr val="1D263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US" dirty="0"/>
          </a:p>
        </p:txBody>
      </p:sp>
      <p:sp>
        <p:nvSpPr>
          <p:cNvPr id="7" name="Espace réservé du titre 1"/>
          <p:cNvSpPr>
            <a:spLocks noGrp="1"/>
          </p:cNvSpPr>
          <p:nvPr>
            <p:ph type="title"/>
          </p:nvPr>
        </p:nvSpPr>
        <p:spPr>
          <a:xfrm>
            <a:off x="2915816" y="3076"/>
            <a:ext cx="5770984" cy="617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817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D97AB3-7663-4A1B-9C19-9F1B5811B82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86833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41FF69-8F05-4531-A0F0-58206E47999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21089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3F3CF1-BAB5-4123-93C0-3950A70F59C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453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8CCD95-B4BD-49C1-8463-CCF54230B32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70911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77E3F6-4E5B-4436-BA4B-334183A08FB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16042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52817D6-590B-405F-9120-6E2490F4525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31465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9CD092-36C7-42BE-BD21-5B8BC0FEDC9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050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064F1F-254C-440C-9EBC-65C27966988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92813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F70530-0665-42F5-9565-89906182D49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213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BACE6-EDD5-4577-AADD-9FFBFFCF7CC8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71840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01DA34-8600-468F-A563-36EAEF7C5ED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84134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6775E-8F45-4ED6-AAAB-3ECC2503A5E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5E7ED-A812-8C43-A596-A43FDF3257C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25193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2D10BE-8B15-4DDB-A88F-E01F45911D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63202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6AE6E9-0A2D-4C01-9E2D-294BA86EFE6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06148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2DB33F-94B9-4D41-91A6-6CD01CF297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1451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B6BFD3-FA1A-43DB-A2AB-7D4E92E4AA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43845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EE1963-F67F-44A8-8DFB-D2F2E813FAF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16065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2709D5-F6A5-47A5-B122-04652A66FBB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69194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F49261-6E06-42D1-BD34-DC406886816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573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0FB482-715F-4F9A-BEB9-FC06BAC4F62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6C3DC6-EF6E-8948-BFE6-808D46D584D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85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9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4.xml"/><Relationship Id="rId1" Type="http://schemas.openxmlformats.org/officeDocument/2006/relationships/slideLayout" Target="../slideLayouts/slideLayout103.xml"/><Relationship Id="rId6" Type="http://schemas.openxmlformats.org/officeDocument/2006/relationships/slideLayout" Target="../slideLayouts/slideLayout108.xml"/><Relationship Id="rId11" Type="http://schemas.openxmlformats.org/officeDocument/2006/relationships/slideLayout" Target="../slideLayouts/slideLayout113.xml"/><Relationship Id="rId5" Type="http://schemas.openxmlformats.org/officeDocument/2006/relationships/slideLayout" Target="../slideLayouts/slideLayout107.xml"/><Relationship Id="rId10" Type="http://schemas.openxmlformats.org/officeDocument/2006/relationships/slideLayout" Target="../slideLayouts/slideLayout112.xml"/><Relationship Id="rId4" Type="http://schemas.openxmlformats.org/officeDocument/2006/relationships/slideLayout" Target="../slideLayouts/slideLayout106.xml"/><Relationship Id="rId9" Type="http://schemas.openxmlformats.org/officeDocument/2006/relationships/slideLayout" Target="../slideLayouts/slideLayout111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1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16.xml"/><Relationship Id="rId7" Type="http://schemas.openxmlformats.org/officeDocument/2006/relationships/slideLayout" Target="../slideLayouts/slideLayout120.xml"/><Relationship Id="rId12" Type="http://schemas.openxmlformats.org/officeDocument/2006/relationships/slideLayout" Target="../slideLayouts/slideLayout125.xml"/><Relationship Id="rId2" Type="http://schemas.openxmlformats.org/officeDocument/2006/relationships/slideLayout" Target="../slideLayouts/slideLayout115.xml"/><Relationship Id="rId1" Type="http://schemas.openxmlformats.org/officeDocument/2006/relationships/slideLayout" Target="../slideLayouts/slideLayout114.xml"/><Relationship Id="rId6" Type="http://schemas.openxmlformats.org/officeDocument/2006/relationships/slideLayout" Target="../slideLayouts/slideLayout119.xml"/><Relationship Id="rId11" Type="http://schemas.openxmlformats.org/officeDocument/2006/relationships/slideLayout" Target="../slideLayouts/slideLayout124.xml"/><Relationship Id="rId5" Type="http://schemas.openxmlformats.org/officeDocument/2006/relationships/slideLayout" Target="../slideLayouts/slideLayout118.xml"/><Relationship Id="rId10" Type="http://schemas.openxmlformats.org/officeDocument/2006/relationships/slideLayout" Target="../slideLayouts/slideLayout123.xml"/><Relationship Id="rId4" Type="http://schemas.openxmlformats.org/officeDocument/2006/relationships/slideLayout" Target="../slideLayouts/slideLayout117.xml"/><Relationship Id="rId9" Type="http://schemas.openxmlformats.org/officeDocument/2006/relationships/slideLayout" Target="../slideLayouts/slideLayout122.xml"/><Relationship Id="rId14" Type="http://schemas.openxmlformats.org/officeDocument/2006/relationships/image" Target="../media/image5.pn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3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28.xml"/><Relationship Id="rId7" Type="http://schemas.openxmlformats.org/officeDocument/2006/relationships/slideLayout" Target="../slideLayouts/slideLayout132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slideLayout" Target="../slideLayouts/slideLayout131.xml"/><Relationship Id="rId11" Type="http://schemas.openxmlformats.org/officeDocument/2006/relationships/slideLayout" Target="../slideLayouts/slideLayout136.xml"/><Relationship Id="rId5" Type="http://schemas.openxmlformats.org/officeDocument/2006/relationships/slideLayout" Target="../slideLayouts/slideLayout130.xml"/><Relationship Id="rId10" Type="http://schemas.openxmlformats.org/officeDocument/2006/relationships/slideLayout" Target="../slideLayouts/slideLayout135.xml"/><Relationship Id="rId4" Type="http://schemas.openxmlformats.org/officeDocument/2006/relationships/slideLayout" Target="../slideLayouts/slideLayout129.xml"/><Relationship Id="rId9" Type="http://schemas.openxmlformats.org/officeDocument/2006/relationships/slideLayout" Target="../slideLayouts/slideLayout134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39.xml"/><Relationship Id="rId7" Type="http://schemas.openxmlformats.org/officeDocument/2006/relationships/slideLayout" Target="../slideLayouts/slideLayout143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8.xml"/><Relationship Id="rId1" Type="http://schemas.openxmlformats.org/officeDocument/2006/relationships/slideLayout" Target="../slideLayouts/slideLayout137.xml"/><Relationship Id="rId6" Type="http://schemas.openxmlformats.org/officeDocument/2006/relationships/slideLayout" Target="../slideLayouts/slideLayout142.xml"/><Relationship Id="rId11" Type="http://schemas.openxmlformats.org/officeDocument/2006/relationships/slideLayout" Target="../slideLayouts/slideLayout147.xml"/><Relationship Id="rId5" Type="http://schemas.openxmlformats.org/officeDocument/2006/relationships/slideLayout" Target="../slideLayouts/slideLayout141.xml"/><Relationship Id="rId10" Type="http://schemas.openxmlformats.org/officeDocument/2006/relationships/slideLayout" Target="../slideLayouts/slideLayout146.xml"/><Relationship Id="rId4" Type="http://schemas.openxmlformats.org/officeDocument/2006/relationships/slideLayout" Target="../slideLayouts/slideLayout140.xml"/><Relationship Id="rId9" Type="http://schemas.openxmlformats.org/officeDocument/2006/relationships/slideLayout" Target="../slideLayouts/slideLayout14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4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image" Target="../media/image4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Relationship Id="rId14" Type="http://schemas.openxmlformats.org/officeDocument/2006/relationships/image" Target="../media/image1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werPoint__strategic plan template-03.png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976" y="6356350"/>
            <a:ext cx="6903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bg1"/>
                </a:solidFill>
              </a:defRPr>
            </a:lvl1pPr>
          </a:lstStyle>
          <a:p>
            <a:fld id="{AEC10A0C-BB77-FD4A-8FA4-D4334D01E3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270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F9FCD-03E4-44FC-B335-0EF1F4B129E5}" type="datetime1">
              <a:rPr lang="en-US" smtClean="0"/>
              <a:t>4/29/2019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21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werPoint__strategic plan template-03.png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976" y="6356350"/>
            <a:ext cx="6903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bg1"/>
                </a:solidFill>
              </a:defRPr>
            </a:lvl1pPr>
          </a:lstStyle>
          <a:p>
            <a:fld id="{AEC10A0C-BB77-FD4A-8FA4-D4334D01E3A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270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19413-2370-44FD-806C-DA215332114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206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werPoint__strategic plan template-03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976" y="6356350"/>
            <a:ext cx="6903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bg1"/>
                </a:solidFill>
              </a:defRPr>
            </a:lvl1pPr>
          </a:lstStyle>
          <a:p>
            <a:fld id="{AEC10A0C-BB77-FD4A-8FA4-D4334D01E3A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270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1090F-0A29-47EE-9796-D93E951CE1B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839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werPoint__strategic plan template-03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976" y="6356350"/>
            <a:ext cx="6903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bg1"/>
                </a:solidFill>
              </a:defRPr>
            </a:lvl1pPr>
          </a:lstStyle>
          <a:p>
            <a:fld id="{AEC10A0C-BB77-FD4A-8FA4-D4334D01E3A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270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BAA56-CFFF-4CF8-B0A0-A251967A96D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785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8736012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559678"/>
            <a:ext cx="2875430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69066"/>
            <a:ext cx="4686299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5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1AF2A079-29A2-4C8A-ACC6-BC57EE83AB58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012" y="5607593"/>
            <a:ext cx="407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AEC10A0C-BB77-FD4A-8FA4-D4334D01E3A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99730"/>
            <a:ext cx="337185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199730"/>
            <a:ext cx="337185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PowerPoint__strategic plan template-03.png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05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ftr="0" dt="0"/>
  <p:txStyles>
    <p:titleStyle>
      <a:lvl1pPr algn="r" defTabSz="685800" rtl="0" eaLnBrk="1" latinLnBrk="0" hangingPunct="1">
        <a:lnSpc>
          <a:spcPct val="90000"/>
        </a:lnSpc>
        <a:spcBef>
          <a:spcPct val="0"/>
        </a:spcBef>
        <a:buNone/>
        <a:defRPr sz="38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6858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6858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6858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6858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6858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685800" rtl="0" eaLnBrk="1" latinLnBrk="0" hangingPunct="1">
        <a:lnSpc>
          <a:spcPct val="112000"/>
        </a:lnSpc>
        <a:spcBef>
          <a:spcPts val="975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685800" rtl="0" eaLnBrk="1" latinLnBrk="0" hangingPunct="1">
        <a:lnSpc>
          <a:spcPct val="112000"/>
        </a:lnSpc>
        <a:spcBef>
          <a:spcPts val="975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685800" rtl="0" eaLnBrk="1" latinLnBrk="0" hangingPunct="1">
        <a:lnSpc>
          <a:spcPct val="112000"/>
        </a:lnSpc>
        <a:spcBef>
          <a:spcPts val="975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12598" algn="l" defTabSz="685800" rtl="0" eaLnBrk="1" latinLnBrk="0" hangingPunct="1">
        <a:lnSpc>
          <a:spcPct val="112000"/>
        </a:lnSpc>
        <a:spcBef>
          <a:spcPts val="975"/>
        </a:spcBef>
        <a:buFont typeface="Arial" panose="020B0604020202020204" pitchFamily="34" charset="0"/>
        <a:buChar char="•"/>
        <a:defRPr sz="105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pos="7200">
          <p15:clr>
            <a:srgbClr val="F26B43"/>
          </p15:clr>
        </p15:guide>
        <p15:guide id="4" pos="3264">
          <p15:clr>
            <a:srgbClr val="F26B43"/>
          </p15:clr>
        </p15:guide>
        <p15:guide id="5" pos="2124">
          <p15:clr>
            <a:srgbClr val="F26B43"/>
          </p15:clr>
        </p15:guide>
        <p15:guide id="6" pos="360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pos="5400">
          <p15:clr>
            <a:srgbClr val="F26B43"/>
          </p15:clr>
        </p15:guide>
        <p15:guide id="9" pos="2448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werPoint__strategic plan template-04.png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270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50BCB-F821-4E7B-8696-A73310E397FB}" type="datetime1">
              <a:rPr lang="en-US" smtClean="0"/>
              <a:t>4/29/2019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976" y="6356350"/>
            <a:ext cx="6903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bg1"/>
                </a:solidFill>
              </a:defRPr>
            </a:lvl1pPr>
          </a:lstStyle>
          <a:p>
            <a:fld id="{AEC10A0C-BB77-FD4A-8FA4-D4334D01E3A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338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werPoint__strategic plan template-05.png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976" y="6356350"/>
            <a:ext cx="6903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bg1"/>
                </a:solidFill>
              </a:defRPr>
            </a:lvl1pPr>
          </a:lstStyle>
          <a:p>
            <a:fld id="{AEC10A0C-BB77-FD4A-8FA4-D4334D01E3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270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321A6-36D9-484D-884F-FF7F5782F158}" type="datetime1">
              <a:rPr lang="en-US" smtClean="0"/>
              <a:t>4/29/2019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79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werPoint__strategic plan template-05.png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976" y="6356350"/>
            <a:ext cx="6903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bg1"/>
                </a:solidFill>
              </a:defRPr>
            </a:lvl1pPr>
          </a:lstStyle>
          <a:p>
            <a:fld id="{AEC10A0C-BB77-FD4A-8FA4-D4334D01E3A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270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A01F3-B8BD-49DA-975B-065DB016DB2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54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werPoint__strategic plan template-03.png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976" y="6356350"/>
            <a:ext cx="6903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bg1"/>
                </a:solidFill>
              </a:defRPr>
            </a:lvl1pPr>
          </a:lstStyle>
          <a:p>
            <a:fld id="{AEC10A0C-BB77-FD4A-8FA4-D4334D01E3A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270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F204A-F327-46CC-A2D8-3C1EA69B6E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09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werPoint__strategic plan template-03.png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976" y="6356350"/>
            <a:ext cx="6903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bg1"/>
                </a:solidFill>
              </a:defRPr>
            </a:lvl1pPr>
          </a:lstStyle>
          <a:p>
            <a:fld id="{AEC10A0C-BB77-FD4A-8FA4-D4334D01E3A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270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5C65B-2726-4A6B-A8F8-2CB440C8886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463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werPoint__strategic plan template-03.png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976" y="6356350"/>
            <a:ext cx="6903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bg1"/>
                </a:solidFill>
              </a:defRPr>
            </a:lvl1pPr>
          </a:lstStyle>
          <a:p>
            <a:fld id="{AEC10A0C-BB77-FD4A-8FA4-D4334D01E3A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270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805E-DE9B-4A4C-9E48-73FD3721385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109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werPoint__strategic plan template-05.png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976" y="6356350"/>
            <a:ext cx="6903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bg1"/>
                </a:solidFill>
              </a:defRPr>
            </a:lvl1pPr>
          </a:lstStyle>
          <a:p>
            <a:fld id="{AEC10A0C-BB77-FD4A-8FA4-D4334D01E3A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270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81EA5-612A-4005-B608-FAB1A122D58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68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werPoint__strategic plan template-03.png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976" y="6356350"/>
            <a:ext cx="6903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bg1"/>
                </a:solidFill>
              </a:defRPr>
            </a:lvl1pPr>
          </a:lstStyle>
          <a:p>
            <a:fld id="{AEC10A0C-BB77-FD4A-8FA4-D4334D01E3A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270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60B14-D087-400D-A007-4C2D5545EDC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4/29/2019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504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8.xml"/><Relationship Id="rId4" Type="http://schemas.openxmlformats.org/officeDocument/2006/relationships/image" Target="../media/image7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17725" y="709358"/>
            <a:ext cx="8406158" cy="1587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7271" y="6219824"/>
            <a:ext cx="1160412" cy="5238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3615" y="92450"/>
            <a:ext cx="8710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latin typeface="+mj-lt"/>
              </a:rPr>
              <a:t>Dobbs Elementary Strategic Plan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3DC6-EF6E-8948-BFE6-808D46D584D8}" type="slidenum">
              <a:rPr lang="en-US" smtClean="0"/>
              <a:t>1</a:t>
            </a:fld>
            <a:endParaRPr lang="en-US" dirty="0"/>
          </a:p>
        </p:txBody>
      </p:sp>
      <p:pic>
        <p:nvPicPr>
          <p:cNvPr id="9" name="Picture 8" descr="Dobbs Strategic Plan18 - PowerPoint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83" t="17063" r="12675" b="6832"/>
          <a:stretch/>
        </p:blipFill>
        <p:spPr>
          <a:xfrm>
            <a:off x="1171556" y="924331"/>
            <a:ext cx="7768449" cy="534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65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10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1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algn="ctr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" id="{3841520A-25F2-4EB8-BE4C-611DB5ABEED9}" vid="{ECD25A4C-D97E-4C12-84B1-63580BFFAEEB}"/>
    </a:ext>
  </a:extLst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6_Custom Design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8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088E750FB87F439BAD6BE3B18C0B0C" ma:contentTypeVersion="7" ma:contentTypeDescription="Create a new document." ma:contentTypeScope="" ma:versionID="caa68c24285ded56b5ed5b9c7f5875b7">
  <xsd:schema xmlns:xsd="http://www.w3.org/2001/XMLSchema" xmlns:xs="http://www.w3.org/2001/XMLSchema" xmlns:p="http://schemas.microsoft.com/office/2006/metadata/properties" xmlns:ns2="d37e30bb-5f32-4411-a640-0b4044b692bf" targetNamespace="http://schemas.microsoft.com/office/2006/metadata/properties" ma:root="true" ma:fieldsID="94e1ed0e9015fcdbb98b45fe0979176a" ns2:_="">
    <xsd:import namespace="d37e30bb-5f32-4411-a640-0b4044b692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7e30bb-5f32-4411-a640-0b4044b692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8755A6-7184-4D85-87E8-49948E634F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7e30bb-5f32-4411-a640-0b4044b692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1912341-9544-4F08-8FA1-CBA3014C96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60D824-1F42-4605-A966-FFCBCF63520E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d37e30bb-5f32-4411-a640-0b4044b692b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16008</TotalTime>
  <Words>26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13</vt:i4>
      </vt:variant>
      <vt:variant>
        <vt:lpstr>Slide Titles</vt:lpstr>
      </vt:variant>
      <vt:variant>
        <vt:i4>1</vt:i4>
      </vt:variant>
    </vt:vector>
  </HeadingPairs>
  <TitlesOfParts>
    <vt:vector size="18" baseType="lpstr">
      <vt:lpstr>Arial</vt:lpstr>
      <vt:lpstr>Calibri</vt:lpstr>
      <vt:lpstr>Century Schoolbook</vt:lpstr>
      <vt:lpstr>Corbel</vt:lpstr>
      <vt:lpstr>Custom Design</vt:lpstr>
      <vt:lpstr>1_Custom Design</vt:lpstr>
      <vt:lpstr>2_Custom Design</vt:lpstr>
      <vt:lpstr>3_Custom Design</vt:lpstr>
      <vt:lpstr>6_Custom Design</vt:lpstr>
      <vt:lpstr>5_Custom Design</vt:lpstr>
      <vt:lpstr>4_Custom Design</vt:lpstr>
      <vt:lpstr>7_Custom Design</vt:lpstr>
      <vt:lpstr>8_Custom Design</vt:lpstr>
      <vt:lpstr>9_Custom Design</vt:lpstr>
      <vt:lpstr>10_Custom Design</vt:lpstr>
      <vt:lpstr>11_Custom Design</vt:lpstr>
      <vt:lpstr>Headlines</vt:lpstr>
      <vt:lpstr>PowerPoint Presentation</vt:lpstr>
    </vt:vector>
  </TitlesOfParts>
  <Company>Atlanta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Graphics Designer Office of Communications</dc:creator>
  <cp:lastModifiedBy>Puckett, Chiquita</cp:lastModifiedBy>
  <cp:revision>364</cp:revision>
  <cp:lastPrinted>2019-01-14T17:58:50Z</cp:lastPrinted>
  <dcterms:created xsi:type="dcterms:W3CDTF">2014-12-15T21:46:52Z</dcterms:created>
  <dcterms:modified xsi:type="dcterms:W3CDTF">2019-04-29T21:40:08Z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0x0101009B088E750FB87F439BAD6BE3B18C0B0C</vt:lpwstr>
  </property>
</Properties>
</file>