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  <p:sldMasterId id="2147483684" r:id="rId6"/>
    <p:sldMasterId id="2147483696" r:id="rId7"/>
    <p:sldMasterId id="2147483709" r:id="rId8"/>
    <p:sldMasterId id="2147483722" r:id="rId9"/>
    <p:sldMasterId id="2147483735" r:id="rId10"/>
    <p:sldMasterId id="2147483748" r:id="rId11"/>
    <p:sldMasterId id="2147483760" r:id="rId12"/>
    <p:sldMasterId id="2147483772" r:id="rId13"/>
    <p:sldMasterId id="2147483784" r:id="rId14"/>
    <p:sldMasterId id="2147483797" r:id="rId15"/>
    <p:sldMasterId id="2147483809" r:id="rId16"/>
  </p:sldMasterIdLst>
  <p:notesMasterIdLst>
    <p:notesMasterId r:id="rId18"/>
  </p:notesMasterIdLst>
  <p:handoutMasterIdLst>
    <p:handoutMasterId r:id="rId19"/>
  </p:handoutMasterIdLst>
  <p:sldIdLst>
    <p:sldId id="501" r:id="rId17"/>
  </p:sldIdLst>
  <p:sldSz cx="9144000" cy="6858000" type="screen4x3"/>
  <p:notesSz cx="6918325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33CCFF"/>
    <a:srgbClr val="F5ECDB"/>
    <a:srgbClr val="F1E4CB"/>
    <a:srgbClr val="009999"/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9" autoAdjust="0"/>
    <p:restoredTop sz="78548" autoAdjust="0"/>
  </p:normalViewPr>
  <p:slideViewPr>
    <p:cSldViewPr snapToGrid="0" snapToObjects="1">
      <p:cViewPr varScale="1">
        <p:scale>
          <a:sx n="57" d="100"/>
          <a:sy n="57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9873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17997" y="4"/>
            <a:ext cx="299873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F52E2-F1DE-46D3-BACC-78119557B96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760318"/>
            <a:ext cx="299873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17997" y="8760318"/>
            <a:ext cx="299873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5C78-6CC8-4FB4-9DD6-3BEF9917CD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47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97941" cy="46277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4" y="0"/>
            <a:ext cx="2997941" cy="46277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B299F97-F58F-4790-8A4D-46307B570D7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54113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49"/>
            <a:ext cx="5534660" cy="363170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760610"/>
            <a:ext cx="2997941" cy="46276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4" y="8760610"/>
            <a:ext cx="2997941" cy="46276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6FECA5B-CB69-434F-96AB-1E7E18E86F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should have a copy of our updated strategic plan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(please make copies to be distributed to team).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ECA5B-CB69-434F-96AB-1E7E18E86F8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74069C-88F8-48B5-8814-06317A2067C5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2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1F2A2-C67B-4981-AD94-747309F8D8E6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3567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93BD0-C219-413B-984E-FA5E995AD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9980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D67479-150C-4B20-B565-3574245E06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916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F73AA-B2E6-467D-8A76-5F68FDF66A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0261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39ECA-2A3E-4710-8610-D616F1EA99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5407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4C91FF-DE04-4400-9C62-C497C820EF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136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8EA7F9-263C-44A5-A645-619FB933AC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759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7979F-31C3-42A6-AE09-5B894EF905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3329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2AEEA-6F45-45B3-94E4-43FDF3D86B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4795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BE9182-4A65-4B4E-AA1C-30B64E26FF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7096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736363-61B4-4B12-8EF4-8AFA479ECE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5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2483BC-6651-4318-8D04-A985A876A93E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2166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F5BB45-7AC6-43A7-8777-6152D2052E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3106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D3854-08A9-4D73-AE79-F20858CEA4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9467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9897F-5895-4C16-9B73-819AB788F2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582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356D6-B292-4102-AEDA-68B5E905D3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4099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30BE1-2EDF-43BD-A6A3-A40F949A07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8222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D99C69-EF7D-4CEB-9F3B-E683F47AB1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5939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EF5F27-A703-4D3F-8A13-24C42EF01E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2157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23FF70-DD77-49B9-9D8E-1255980556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7449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22304-F89C-4019-B912-3E1630DA1C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3828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44CD9-CB65-4EFD-90E1-B0CFBAE25B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5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913-9345-4E9A-9FCB-5729BA9224F7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2238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2609F-C4D7-44CE-92BF-2B9B3B9179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7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30827F-AF46-4EA3-8108-9AAE9EB97D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622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2BF9E-6463-434D-8EF8-081B1BFE5B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1825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C80A95-A9DB-48DF-B9E4-FADC0CCD30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7302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C5BBF-013D-49A0-8299-37EBF36C53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3031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udience Particip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238" y="234950"/>
            <a:ext cx="8869362" cy="369332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200" y="609600"/>
            <a:ext cx="8915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474219"/>
      </p:ext>
    </p:extLst>
  </p:cSld>
  <p:clrMapOvr>
    <a:masterClrMapping/>
  </p:clrMapOvr>
  <p:transition>
    <p:wipe dir="d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7B7B8F-86C7-4C7A-AA7F-EC09E19F55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345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69E4A-BB4D-432F-9FA6-725EF43467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6532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82442A-9025-4A2E-8FC3-0DFF0A621E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2121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85101B-11CE-40A1-AE5E-9F6D3B2CFF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74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BDE8-FE5A-4FA4-AA9D-5132DC699435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875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A4DEB6-440D-4911-9FBD-1CECBD7259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7253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1032CB-A36F-4489-A2C4-739711ECE5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418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991B1-7D70-40C5-8E46-901602DB12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2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5F06A-3FA2-4788-9C33-08857C3AB2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542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AFDC10-3F74-43CA-A902-2A4A3CC80E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7674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49D47B-53B8-4593-A521-8FDE420F3C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0707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63B803-55C8-49D7-81F8-3C22BF5D68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995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FF420F7-F9EA-435D-B47B-862BE0F22699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631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B91-FA0A-42C0-BA6E-34D14C313382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0584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61CB413-1881-4E96-91B7-D6BD7DF3742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9213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A603-9F58-4668-BE71-248724430663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2044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0384-6EA1-4E5C-ADE8-D39B22A75603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809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4215-EF08-42BC-A614-2ECBCA1B5C3F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9206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F44F-7BE8-475B-8C37-69D9B694D8DE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892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879-2096-4230-B976-A8D306F9008E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2137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BDCD2-2248-49E8-AD04-629A78A461D2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052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B455-628F-49E1-9A9C-9B7CB6F741FC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1877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82ED-DD3A-49B9-9247-BD4ECCB894A4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4476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B2DE56CB-EF05-4081-80CA-F7352A82CE7E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017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5F51-049C-4F09-985E-88373BC5870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39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62E8-5B08-4F90-A429-1AF4E7113FA1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92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FB51-FD0A-4911-843D-29D3378DC883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38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42D-9088-4396-8C29-95D34B3E713D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74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013E-4F04-4D1B-A048-D9B2B59CFC2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1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9E54D-4525-4B19-92AB-1F1CDA793166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38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9F20-B75A-49AB-8B88-1D5EA6DABFF5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93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907C-8252-455A-BC65-F61580EA8D73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23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26DA-A5B5-49D7-9B12-735498950DA3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0A0C-BB77-FD4A-8FA4-D4334D01E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83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BE29BA-F8F0-4508-A4BE-7F72180E3ABB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45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865CF-A9DB-43E3-ADF8-28E5B1685A2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1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91807-D38D-4528-8CF2-63D388DD1A23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1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390AC-3BCF-4C22-A2DB-7990E5A54FFD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91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259FE0-F886-4177-8680-0087672F0DBD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94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4881A-3753-44FC-9558-4D53EA0B3115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479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6DDC96-0A56-4EC2-A351-5C197C9B424C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1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637B1-5A12-4E31-807A-45ED99814C6F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5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22329-9D6C-4DB8-AB35-E1ADA78AF0CC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6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4F7ADF-1314-41CB-AC5F-F8E1A67EBEF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17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ED441-B249-441C-A420-69A916E4CC25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3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E0800E-34A0-4176-B5D0-FB4E9EA59786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6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121760-A27C-4DBB-AB7C-A323C9DF14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52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CEC284-E82C-4EB1-809B-E5E849B6D5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534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3ED1A-5296-484D-A834-AA97962CCE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45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C47BC4-0B73-4253-A4D6-DC9E2833E7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688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F0D6C6-7B23-40CA-8C37-357F0B28F1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7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312639-AC78-455B-B901-74D8D19387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E86F04-3EBE-40B7-8C0D-DE4CA9498539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725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4ADB85-7F9B-44BF-BB0E-F147399C7D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2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56FDB1-E957-4F26-8C5A-1C001FA301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229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1D37E9-2468-4ABE-AB05-DD18207AE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632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94586-3ABD-4339-9426-2C512D9BFF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6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B1B063-4B04-465A-84B9-A1A68F3F6B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11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9849B-CD2E-4E9A-9587-F3F251325C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917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FFE9E-47B5-4A17-A7F9-AF64B538EA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248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3EED7F-1822-414D-AE25-767B43A35B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516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D7628-275D-482F-ABB5-41123B29C2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976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45A7E-C664-4423-A8D8-F765FD3071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0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9C85D9-6FB7-40EF-965F-A1046ADCDD99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240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7168DB-C706-4D24-9A6B-123E990972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823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9D34F-2793-4406-82CF-547094FF3F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2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358F5B-D33E-4151-8A46-504F0DB90E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703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BC2A3-340E-45FA-9D33-A59BE5081A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247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4F5625-F982-431E-A022-A96D7C87C6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06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A7A11B-55A9-45EA-90B0-A48BEC4403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535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620688"/>
            <a:ext cx="5770984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1D26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3076"/>
            <a:ext cx="5770984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26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169FF-9855-4085-96FF-D8006A5656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314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57310-EF70-44D4-8755-F5A9BF3F5F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293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0D2178-DE1E-4031-94CD-7C7C8C616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9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3ACDC9-FBCE-4943-A3AE-873EA06A62B4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485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DE7A6D-AB74-49C2-82DA-B4AC59E231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424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72D-AC5E-4D5B-B3F2-A70A0CAA81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34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B02DD4-E8CC-4D08-B942-242171DDD2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457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615F5-B4C4-48EB-B9DA-7522D3DBDE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1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2EFCE1-E2AF-483A-A70C-E1A97266A1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751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D0D3E-316B-4065-9453-5D37D5564A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93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F82F7-5E20-4C6A-BE77-BD17BA6AC5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543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78B7D-F33D-4B0C-AAB5-A99EF4B061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077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620688"/>
            <a:ext cx="5770984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1D26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3076"/>
            <a:ext cx="5770984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0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014F03-35A4-40AF-A349-9B8AF4F0DD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1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6E390-EA1F-4B3E-A94B-FC0331EB7320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DB2166-B2EC-49A3-A264-B90D608ECC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379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68F33-01E8-4DD1-9A4E-D6564E76E6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180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2D34AD-3563-473D-A8A8-A376547390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685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C7994-9298-42FE-BB9D-BC45690966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927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2DB28-30B8-44E1-BD08-851F10F89E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074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18289-C2F5-45E3-B624-666C07A3F3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53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DB3F4B-CC9E-4DFB-95DD-A50AB4DE18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17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46DEA0-F4F7-496F-ABC8-2328DC678B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226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E37FB-30A6-4BD8-A37A-0850494C84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499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FB1C7F-EBD1-4FCD-A718-1422D33EB0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0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31ECF6-EA9B-4FA1-8F7A-1BED46621E92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120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620688"/>
            <a:ext cx="5770984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1D26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3076"/>
            <a:ext cx="5770984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17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D97AB3-7663-4A1B-9C19-9F1B5811B8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683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41FF69-8F05-4531-A0F0-58206E4799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1089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3F3CF1-BAB5-4123-93C0-3950A70F5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5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8CCD95-B4BD-49C1-8463-CCF54230B3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91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7E3F6-4E5B-4436-BA4B-334183A08F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604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2817D6-590B-405F-9120-6E2490F452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1465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9CD092-36C7-42BE-BD21-5B8BC0FEDC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5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064F1F-254C-440C-9EBC-65C2796698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281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70530-0665-42F5-9565-89906182D4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1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BACE6-EDD5-4577-AADD-9FFBFFCF7CC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1840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01DA34-8600-468F-A563-36EAEF7C5E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413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6775E-8F45-4ED6-AAAB-3ECC2503A5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5E7ED-A812-8C43-A596-A43FDF325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5193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D10BE-8B15-4DDB-A88F-E01F45911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320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AE6E9-0A2D-4C01-9E2D-294BA86EF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148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2DB33F-94B9-4D41-91A6-6CD01CF297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45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6BFD3-FA1A-43DB-A2AB-7D4E92E4AA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845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EE1963-F67F-44A8-8DFB-D2F2E813FA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6065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2709D5-F6A5-47A5-B122-04652A66F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9194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49261-6E06-42D1-BD34-DC40688681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7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0FB482-715F-4F9A-BEB9-FC06BAC4F6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C3DC6-EF6E-8948-BFE6-808D46D584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Relationship Id="rId14" Type="http://schemas.openxmlformats.org/officeDocument/2006/relationships/image" Target="../media/image5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9FCD-03E4-44FC-B335-0EF1F4B129E5}" type="datetime1">
              <a:rPr lang="en-US" smtClean="0"/>
              <a:t>4/29/2019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1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19413-2370-44FD-806C-DA21533211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0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090F-0A29-47EE-9796-D93E951CE1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3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AA56-CFFF-4CF8-B0A0-A251967A96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8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AF2A079-29A2-4C8A-ACC6-BC57EE83AB5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AEC10A0C-BB77-FD4A-8FA4-D4334D01E3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PowerPoint__strategic plan template-03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5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4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0BCB-F821-4E7B-8696-A73310E397FB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3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5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21A6-36D9-484D-884F-FF7F5782F158}" type="datetime1">
              <a:rPr lang="en-US" smtClean="0"/>
              <a:t>4/29/2019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9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5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01F3-B8BD-49DA-975B-065DB016D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204A-F327-46CC-A2D8-3C1EA69B6E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9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C65B-2726-4A6B-A8F8-2CB440C888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6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805E-DE9B-4A4C-9E48-73FD372138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0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5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1EA5-612A-4005-B608-FAB1A122D5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_strategic plan template-03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976" y="6356350"/>
            <a:ext cx="690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fld id="{AEC10A0C-BB77-FD4A-8FA4-D4334D01E3A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27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0B14-D087-400D-A007-4C2D5545ED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0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8.xml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7725" y="709358"/>
            <a:ext cx="8406158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271" y="6219824"/>
            <a:ext cx="1160412" cy="523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3615" y="92450"/>
            <a:ext cx="8710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+mj-lt"/>
              </a:rPr>
              <a:t>Dobbs Elementary Strategic Plan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3DC6-EF6E-8948-BFE6-808D46D584D8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 descr="Dobbs Strategic Plan18 - PowerPoint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3" t="17063" r="12675" b="6832"/>
          <a:stretch/>
        </p:blipFill>
        <p:spPr>
          <a:xfrm>
            <a:off x="1171556" y="924331"/>
            <a:ext cx="7768449" cy="53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_Custom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7" ma:contentTypeDescription="Create a new document." ma:contentTypeScope="" ma:versionID="caa68c24285ded56b5ed5b9c7f5875b7">
  <xsd:schema xmlns:xsd="http://www.w3.org/2001/XMLSchema" xmlns:xs="http://www.w3.org/2001/XMLSchema" xmlns:p="http://schemas.microsoft.com/office/2006/metadata/properties" xmlns:ns2="d37e30bb-5f32-4411-a640-0b4044b692bf" targetNamespace="http://schemas.microsoft.com/office/2006/metadata/properties" ma:root="true" ma:fieldsID="94e1ed0e9015fcdbb98b45fe0979176a" ns2:_="">
    <xsd:import namespace="d37e30bb-5f32-4411-a640-0b4044b692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8755A6-7184-4D85-87E8-49948E634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912341-9544-4F08-8FA1-CBA3014C96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60D824-1F42-4605-A966-FFCBCF63520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d37e30bb-5f32-4411-a640-0b4044b692b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16008</TotalTime>
  <Words>26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Calibri</vt:lpstr>
      <vt:lpstr>Century Schoolbook</vt:lpstr>
      <vt:lpstr>Corbel</vt:lpstr>
      <vt:lpstr>Custom Design</vt:lpstr>
      <vt:lpstr>1_Custom Design</vt:lpstr>
      <vt:lpstr>2_Custom Design</vt:lpstr>
      <vt:lpstr>3_Custom Design</vt:lpstr>
      <vt:lpstr>6_Custom Design</vt:lpstr>
      <vt:lpstr>5_Custom Design</vt:lpstr>
      <vt:lpstr>4_Custom Design</vt:lpstr>
      <vt:lpstr>7_Custom Design</vt:lpstr>
      <vt:lpstr>8_Custom Design</vt:lpstr>
      <vt:lpstr>9_Custom Design</vt:lpstr>
      <vt:lpstr>10_Custom Design</vt:lpstr>
      <vt:lpstr>11_Custom Design</vt:lpstr>
      <vt:lpstr>Headlines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Graphics Designer Office of Communications</dc:creator>
  <cp:lastModifiedBy>Puckett, Chiquita</cp:lastModifiedBy>
  <cp:revision>364</cp:revision>
  <cp:lastPrinted>2019-01-14T17:58:50Z</cp:lastPrinted>
  <dcterms:created xsi:type="dcterms:W3CDTF">2014-12-15T21:46:52Z</dcterms:created>
  <dcterms:modified xsi:type="dcterms:W3CDTF">2019-04-29T21:40:08Z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</Properties>
</file>